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8" r:id="rId6"/>
    <p:sldId id="269" r:id="rId7"/>
    <p:sldId id="270" r:id="rId8"/>
    <p:sldId id="263" r:id="rId9"/>
    <p:sldId id="264" r:id="rId10"/>
    <p:sldId id="265" r:id="rId11"/>
    <p:sldId id="267" r:id="rId12"/>
    <p:sldId id="266" r:id="rId13"/>
    <p:sldId id="273" r:id="rId14"/>
    <p:sldId id="271" r:id="rId15"/>
    <p:sldId id="272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Szerző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293BD9-A4EF-424C-9343-5707A3BF0989}" type="doc">
      <dgm:prSet loTypeId="urn:microsoft.com/office/officeart/2008/layout/AlternatingPictureBlocks" loCatId="picture" qsTypeId="urn:microsoft.com/office/officeart/2005/8/quickstyle/simple3" qsCatId="simple" csTypeId="urn:microsoft.com/office/officeart/2005/8/colors/accent1_2" csCatId="accent1" phldr="1"/>
      <dgm:spPr/>
    </dgm:pt>
    <dgm:pt modelId="{90298DE7-D358-4A85-B41C-47BCEA55BF30}">
      <dgm:prSet phldrT="[Szöveg]"/>
      <dgm:spPr/>
      <dgm:t>
        <a:bodyPr/>
        <a:lstStyle/>
        <a:p>
          <a:r>
            <a:rPr lang="hu-HU" dirty="0"/>
            <a:t>&lt;-Ügyfelünk</a:t>
          </a:r>
        </a:p>
      </dgm:t>
    </dgm:pt>
    <dgm:pt modelId="{43C1C69F-D8EC-494D-8726-5F1E63543CD9}" type="parTrans" cxnId="{294C850C-A117-490B-84E8-A225AEC562EB}">
      <dgm:prSet/>
      <dgm:spPr/>
      <dgm:t>
        <a:bodyPr/>
        <a:lstStyle/>
        <a:p>
          <a:endParaRPr lang="hu-HU"/>
        </a:p>
      </dgm:t>
    </dgm:pt>
    <dgm:pt modelId="{2E45A813-EF3D-4728-957A-0A640AFE2F71}" type="sibTrans" cxnId="{294C850C-A117-490B-84E8-A225AEC562EB}">
      <dgm:prSet/>
      <dgm:spPr/>
      <dgm:t>
        <a:bodyPr/>
        <a:lstStyle/>
        <a:p>
          <a:endParaRPr lang="hu-HU"/>
        </a:p>
      </dgm:t>
    </dgm:pt>
    <dgm:pt modelId="{CD079670-BB08-42FA-9901-20ECDBFB7550}" type="pres">
      <dgm:prSet presAssocID="{EF293BD9-A4EF-424C-9343-5707A3BF0989}" presName="linearFlow" presStyleCnt="0">
        <dgm:presLayoutVars>
          <dgm:dir/>
          <dgm:resizeHandles val="exact"/>
        </dgm:presLayoutVars>
      </dgm:prSet>
      <dgm:spPr/>
    </dgm:pt>
    <dgm:pt modelId="{384F440A-71B1-49D7-8506-C78D01991659}" type="pres">
      <dgm:prSet presAssocID="{90298DE7-D358-4A85-B41C-47BCEA55BF30}" presName="comp" presStyleCnt="0"/>
      <dgm:spPr/>
    </dgm:pt>
    <dgm:pt modelId="{EF3524C2-41F6-40AD-A9F4-328E5A6128F7}" type="pres">
      <dgm:prSet presAssocID="{90298DE7-D358-4A85-B41C-47BCEA55BF30}" presName="rect2" presStyleLbl="node1" presStyleIdx="0" presStyleCnt="1">
        <dgm:presLayoutVars>
          <dgm:bulletEnabled val="1"/>
        </dgm:presLayoutVars>
      </dgm:prSet>
      <dgm:spPr/>
    </dgm:pt>
    <dgm:pt modelId="{6784CCBE-208E-455B-8617-04824E1D548F}" type="pres">
      <dgm:prSet presAssocID="{90298DE7-D358-4A85-B41C-47BCEA55BF30}" presName="rect1" presStyleLbl="lnNode1" presStyleIdx="0" presStyleCnt="1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</dgm:pt>
  </dgm:ptLst>
  <dgm:cxnLst>
    <dgm:cxn modelId="{294C850C-A117-490B-84E8-A225AEC562EB}" srcId="{EF293BD9-A4EF-424C-9343-5707A3BF0989}" destId="{90298DE7-D358-4A85-B41C-47BCEA55BF30}" srcOrd="0" destOrd="0" parTransId="{43C1C69F-D8EC-494D-8726-5F1E63543CD9}" sibTransId="{2E45A813-EF3D-4728-957A-0A640AFE2F71}"/>
    <dgm:cxn modelId="{E8EDFB2B-5BAA-4482-9CB1-8308203110F8}" type="presOf" srcId="{EF293BD9-A4EF-424C-9343-5707A3BF0989}" destId="{CD079670-BB08-42FA-9901-20ECDBFB7550}" srcOrd="0" destOrd="0" presId="urn:microsoft.com/office/officeart/2008/layout/AlternatingPictureBlocks"/>
    <dgm:cxn modelId="{3264D48E-9F12-4EB1-B47E-D7B1848AF429}" type="presOf" srcId="{90298DE7-D358-4A85-B41C-47BCEA55BF30}" destId="{EF3524C2-41F6-40AD-A9F4-328E5A6128F7}" srcOrd="0" destOrd="0" presId="urn:microsoft.com/office/officeart/2008/layout/AlternatingPictureBlocks"/>
    <dgm:cxn modelId="{5FFDF6CD-81C7-4D82-AC8A-AA5E18066282}" type="presParOf" srcId="{CD079670-BB08-42FA-9901-20ECDBFB7550}" destId="{384F440A-71B1-49D7-8506-C78D01991659}" srcOrd="0" destOrd="0" presId="urn:microsoft.com/office/officeart/2008/layout/AlternatingPictureBlocks"/>
    <dgm:cxn modelId="{D6D6F069-EB69-45CB-8DD7-E374E5DD57D1}" type="presParOf" srcId="{384F440A-71B1-49D7-8506-C78D01991659}" destId="{EF3524C2-41F6-40AD-A9F4-328E5A6128F7}" srcOrd="0" destOrd="0" presId="urn:microsoft.com/office/officeart/2008/layout/AlternatingPictureBlocks"/>
    <dgm:cxn modelId="{19E35D55-6202-41F3-BCA1-6EFDC6A3BBC6}" type="presParOf" srcId="{384F440A-71B1-49D7-8506-C78D01991659}" destId="{6784CCBE-208E-455B-8617-04824E1D548F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524C2-41F6-40AD-A9F4-328E5A6128F7}">
      <dsp:nvSpPr>
        <dsp:cNvPr id="0" name=""/>
        <dsp:cNvSpPr/>
      </dsp:nvSpPr>
      <dsp:spPr>
        <a:xfrm>
          <a:off x="2200275" y="1213860"/>
          <a:ext cx="4467225" cy="202045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6200" kern="1200" dirty="0"/>
            <a:t>&lt;-Ügyfelünk</a:t>
          </a:r>
        </a:p>
      </dsp:txBody>
      <dsp:txXfrm>
        <a:off x="2200275" y="1213860"/>
        <a:ext cx="4467225" cy="2020454"/>
      </dsp:txXfrm>
    </dsp:sp>
    <dsp:sp modelId="{6784CCBE-208E-455B-8617-04824E1D548F}">
      <dsp:nvSpPr>
        <dsp:cNvPr id="0" name=""/>
        <dsp:cNvSpPr/>
      </dsp:nvSpPr>
      <dsp:spPr>
        <a:xfrm>
          <a:off x="0" y="1213860"/>
          <a:ext cx="2000250" cy="2020454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E0EE905A-EEEE-4E49-81A4-BB41C16FF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72E0B5C-118C-4E2C-B738-55256F169C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429C7-2214-45C7-B126-2747A5A5DE76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A0160D3-F079-4801-9A9F-3E365B1E7D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8072374-DAAC-459D-A1E6-F773C865C2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1B707-6BB6-4DDD-926A-D6DEAAE43D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054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C713-C50E-4895-A717-2BE60BF46099}" type="datetimeFigureOut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CEC80-B183-4C90-AC7B-ACF5FC416A2D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379952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CEC80-B183-4C90-AC7B-ACF5FC416A2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057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hu-HU" noProof="0"/>
              <a:t>Mintaalcím stílusának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E7B454A4-D2DD-4C3C-9B12-228F9EA79968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13" name="Egyenes összekötő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églalap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7994DE-052F-4AFF-9CFF-9D6C7121896A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404052-B3A5-4AB4-9184-F50DB9250416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FA5DFB-0F93-44C2-B51F-3A3EF018DC60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E4706-5CA3-4D0E-BCCC-2A7AAAE82E16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C2955F-9868-4B50-B628-B23EA060C12B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B213E-43C4-4F3A-BA02-1CC101D7C171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4D76B2-3D50-43FB-8B0E-E0752B1110D6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E0F6B1-1129-47D1-8B75-0CFA2417D7DC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8DB4-F1D0-46CB-A39D-7CB2C214A715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306262-4C09-40B5-AC0D-5D398482B11B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EEB8ACC-0C7E-442C-BEC6-56F1F0D02230}" type="datetime1">
              <a:rPr lang="hu-HU" noProof="0" smtClean="0"/>
              <a:t>2023.11.20.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tsikkk.github.io/luckylopasgatlo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Téglalap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7" name="Kép 6" descr="Kávébab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hu-HU" sz="7200" b="1" dirty="0" err="1">
                <a:solidFill>
                  <a:schemeClr val="tx1"/>
                </a:solidFill>
              </a:rPr>
              <a:t>Lucky</a:t>
            </a:r>
            <a:r>
              <a:rPr lang="hu-HU" sz="7200" b="1" dirty="0">
                <a:solidFill>
                  <a:schemeClr val="tx1"/>
                </a:solidFill>
              </a:rPr>
              <a:t> kávézó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1360" y="1828800"/>
            <a:ext cx="3096926" cy="1118921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hu-HU" sz="2800" dirty="0">
                <a:solidFill>
                  <a:schemeClr val="tx1"/>
                </a:solidFill>
              </a:rPr>
              <a:t>A Krisztián nonprofit kft tulajdona</a:t>
            </a: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Kép 5">
            <a:extLst>
              <a:ext uri="{FF2B5EF4-FFF2-40B4-BE49-F238E27FC236}">
                <a16:creationId xmlns:a16="http://schemas.microsoft.com/office/drawing/2014/main" id="{46794D9B-1E88-4132-B104-808FD55BD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312" y="2947721"/>
            <a:ext cx="2331279" cy="20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FD02D6-692E-401C-8787-DE3B9176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CD7B38F-7FEC-428A-BAC3-8CEBF471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795245"/>
            <a:ext cx="9540501" cy="47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65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8E9A00-BCFE-4963-91FB-7C46A2B0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945AA37-607B-4C1B-8DCF-ED30243A9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1976437"/>
            <a:ext cx="87153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C10AEB-E62F-4D20-ADA7-3E758B7E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weboldal </a:t>
            </a:r>
            <a:r>
              <a:rPr lang="hu-HU" dirty="0" err="1"/>
              <a:t>linke</a:t>
            </a:r>
            <a:endParaRPr lang="hu-H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1F01BCC-293B-427A-9798-DB9510C68C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https://tsikkk.github.io/luckylopasgatlo.github.io/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40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2D31DC-269A-48A4-9D6A-01483B13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0A752-F69B-45BE-BD22-E5A3CDEAF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-főoldal</a:t>
            </a:r>
          </a:p>
          <a:p>
            <a:r>
              <a:rPr lang="hu-HU" dirty="0"/>
              <a:t>-kávéfajták weboldal(napi ajánlat)</a:t>
            </a:r>
          </a:p>
          <a:p>
            <a:r>
              <a:rPr lang="hu-HU" dirty="0"/>
              <a:t>-sütemények weboldal(napi ajánlat)</a:t>
            </a:r>
          </a:p>
          <a:p>
            <a:r>
              <a:rPr lang="hu-HU" dirty="0"/>
              <a:t>-blog</a:t>
            </a:r>
          </a:p>
          <a:p>
            <a:r>
              <a:rPr lang="hu-HU" dirty="0"/>
              <a:t>-cikk</a:t>
            </a:r>
          </a:p>
          <a:p>
            <a:endParaRPr lang="hu-H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980A8F-B1AA-4F57-9B84-5087C0D67E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478996"/>
              </p:ext>
            </p:extLst>
          </p:nvPr>
        </p:nvGraphicFramePr>
        <p:xfrm>
          <a:off x="5339987" y="1204912"/>
          <a:ext cx="6667500" cy="444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2683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E1A3A-F405-455B-A75F-A9F6CD2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93" y="639486"/>
            <a:ext cx="9720072" cy="1499616"/>
          </a:xfrm>
        </p:spPr>
        <p:txBody>
          <a:bodyPr/>
          <a:lstStyle/>
          <a:p>
            <a:r>
              <a:rPr lang="hu-HU" dirty="0"/>
              <a:t>Csapatunk </a:t>
            </a:r>
          </a:p>
        </p:txBody>
      </p:sp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ABB1CE50-C0F1-44D1-8302-0DF7581F8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319" y="2312624"/>
            <a:ext cx="1822984" cy="3028950"/>
          </a:xfr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912A6CBF-4BE3-45E2-9608-5E5702CD4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655" y="2312624"/>
            <a:ext cx="1822985" cy="3028951"/>
          </a:xfrm>
          <a:prstGeom prst="rect">
            <a:avLst/>
          </a:prstGeom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B88075B9-1BE8-4D5C-8D1E-C5A89B82E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992" y="2334077"/>
            <a:ext cx="1822984" cy="3028950"/>
          </a:xfrm>
          <a:prstGeom prst="rect">
            <a:avLst/>
          </a:prstGeo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2BB88DB3-59C6-4C99-9CA2-A2BEBE1AB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328" y="2312624"/>
            <a:ext cx="1822984" cy="3028950"/>
          </a:xfrm>
          <a:prstGeom prst="rect">
            <a:avLst/>
          </a:prstGeom>
        </p:spPr>
      </p:pic>
      <p:sp>
        <p:nvSpPr>
          <p:cNvPr id="22" name="Szövegdoboz 21">
            <a:extLst>
              <a:ext uri="{FF2B5EF4-FFF2-40B4-BE49-F238E27FC236}">
                <a16:creationId xmlns:a16="http://schemas.microsoft.com/office/drawing/2014/main" id="{5BD8A161-5610-4B90-A52B-93ED75DAC4D7}"/>
              </a:ext>
            </a:extLst>
          </p:cNvPr>
          <p:cNvSpPr txBox="1"/>
          <p:nvPr/>
        </p:nvSpPr>
        <p:spPr>
          <a:xfrm>
            <a:off x="973093" y="5707865"/>
            <a:ext cx="107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Krisztián</a:t>
            </a:r>
            <a:br>
              <a:rPr lang="hu-HU" dirty="0"/>
            </a:br>
            <a:r>
              <a:rPr lang="hu-HU" dirty="0"/>
              <a:t>(Főnök úr)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0C71D470-725D-4806-A915-8E6DD64AF960}"/>
              </a:ext>
            </a:extLst>
          </p:cNvPr>
          <p:cNvSpPr txBox="1"/>
          <p:nvPr/>
        </p:nvSpPr>
        <p:spPr>
          <a:xfrm>
            <a:off x="3830324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Zsolt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C9611085-57ED-4913-B241-A7575536119B}"/>
              </a:ext>
            </a:extLst>
          </p:cNvPr>
          <p:cNvSpPr txBox="1"/>
          <p:nvPr/>
        </p:nvSpPr>
        <p:spPr>
          <a:xfrm>
            <a:off x="6526661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Milán</a:t>
            </a: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BDC0F282-A966-4A3B-97A4-E6590C53413D}"/>
              </a:ext>
            </a:extLst>
          </p:cNvPr>
          <p:cNvSpPr txBox="1"/>
          <p:nvPr/>
        </p:nvSpPr>
        <p:spPr>
          <a:xfrm>
            <a:off x="9338767" y="5707865"/>
            <a:ext cx="526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Tibi</a:t>
            </a:r>
            <a:br>
              <a:rPr lang="hu-HU" dirty="0"/>
            </a:br>
            <a:r>
              <a:rPr lang="hu-HU" dirty="0"/>
              <a:t>(én)</a:t>
            </a: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133C91E9-52DF-4962-AD3D-32AA673E0B58}"/>
              </a:ext>
            </a:extLst>
          </p:cNvPr>
          <p:cNvSpPr txBox="1"/>
          <p:nvPr/>
        </p:nvSpPr>
        <p:spPr>
          <a:xfrm>
            <a:off x="6348550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weboldal kódolása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BFBD1547-5ED3-4EDC-BDE5-519934EFA2EE}"/>
              </a:ext>
            </a:extLst>
          </p:cNvPr>
          <p:cNvSpPr txBox="1"/>
          <p:nvPr/>
        </p:nvSpPr>
        <p:spPr>
          <a:xfrm>
            <a:off x="3566161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Sütemények weboldal kódolása</a:t>
            </a:r>
          </a:p>
        </p:txBody>
      </p:sp>
      <p:sp>
        <p:nvSpPr>
          <p:cNvPr id="29" name="Szövegdoboz 28">
            <a:extLst>
              <a:ext uri="{FF2B5EF4-FFF2-40B4-BE49-F238E27FC236}">
                <a16:creationId xmlns:a16="http://schemas.microsoft.com/office/drawing/2014/main" id="{3D21449B-8BF0-47EE-BDA9-497177567A8C}"/>
              </a:ext>
            </a:extLst>
          </p:cNvPr>
          <p:cNvSpPr txBox="1"/>
          <p:nvPr/>
        </p:nvSpPr>
        <p:spPr>
          <a:xfrm>
            <a:off x="624587" y="1929857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Főoldal kódolása</a:t>
            </a:r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A1B92BE0-C389-4ACC-8BF5-9163F296B9B1}"/>
              </a:ext>
            </a:extLst>
          </p:cNvPr>
          <p:cNvSpPr txBox="1"/>
          <p:nvPr/>
        </p:nvSpPr>
        <p:spPr>
          <a:xfrm>
            <a:off x="8765526" y="1867258"/>
            <a:ext cx="174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Projekt előadása</a:t>
            </a:r>
          </a:p>
        </p:txBody>
      </p:sp>
    </p:spTree>
    <p:extLst>
      <p:ext uri="{BB962C8B-B14F-4D97-AF65-F5344CB8AC3E}">
        <p14:creationId xmlns:p14="http://schemas.microsoft.com/office/powerpoint/2010/main" val="85992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8F04FC-9391-4356-B67A-CA236222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tervezés folyamata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FF49AB-3465-4E69-B04C-2E6AEF294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692562"/>
            <a:ext cx="7710585" cy="499765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57BD531-F234-4748-A8DE-83854CC6C1D0}"/>
              </a:ext>
            </a:extLst>
          </p:cNvPr>
          <p:cNvSpPr txBox="1"/>
          <p:nvPr/>
        </p:nvSpPr>
        <p:spPr>
          <a:xfrm>
            <a:off x="8900718" y="1692562"/>
            <a:ext cx="30368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CSS beállítások – csoportmunka</a:t>
            </a:r>
            <a:br>
              <a:rPr lang="hu-HU" dirty="0"/>
            </a:br>
            <a:endParaRPr lang="hu-HU" dirty="0"/>
          </a:p>
          <a:p>
            <a:r>
              <a:rPr lang="hu-HU" dirty="0"/>
              <a:t>Kávéfajták kódolása – Milán</a:t>
            </a:r>
          </a:p>
          <a:p>
            <a:endParaRPr lang="hu-HU" dirty="0">
              <a:effectLst>
                <a:glow rad="101600">
                  <a:schemeClr val="accent1">
                    <a:alpha val="60000"/>
                  </a:schemeClr>
                </a:glow>
              </a:effectLst>
            </a:endParaRPr>
          </a:p>
          <a:p>
            <a:r>
              <a:rPr lang="hu-HU" dirty="0"/>
              <a:t>HTML és CSS </a:t>
            </a:r>
            <a:r>
              <a:rPr lang="hu-HU" dirty="0" err="1"/>
              <a:t>validálás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Blog kódolás – Tibi és </a:t>
            </a:r>
            <a:r>
              <a:rPr lang="hu-HU" dirty="0" err="1"/>
              <a:t>Krisz</a:t>
            </a:r>
            <a:endParaRPr lang="hu-HU" dirty="0"/>
          </a:p>
          <a:p>
            <a:endParaRPr lang="hu-HU" dirty="0"/>
          </a:p>
          <a:p>
            <a:r>
              <a:rPr lang="hu-HU" dirty="0"/>
              <a:t>Sütemények kódolás – Zsolt</a:t>
            </a:r>
            <a:br>
              <a:rPr lang="hu-HU" dirty="0"/>
            </a:br>
            <a:br>
              <a:rPr lang="hu-HU" dirty="0"/>
            </a:br>
            <a:r>
              <a:rPr lang="hu-HU" dirty="0"/>
              <a:t>Főoldal kódolása – Krisztián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repository</a:t>
            </a:r>
            <a:r>
              <a:rPr lang="hu-HU" dirty="0"/>
              <a:t> létrehozása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Prototípus - csoportmunka</a:t>
            </a: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3220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779D07-55F6-43F3-9BFE-A7EC9D1B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Főoldal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0DE25D2-D74D-405B-8FE3-B56B3412A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1831959"/>
            <a:ext cx="8807403" cy="4440825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39DD81AB-DAD8-4A01-BBEA-A5C21259F5BE}"/>
              </a:ext>
            </a:extLst>
          </p:cNvPr>
          <p:cNvSpPr txBox="1"/>
          <p:nvPr/>
        </p:nvSpPr>
        <p:spPr>
          <a:xfrm>
            <a:off x="9999677" y="1831959"/>
            <a:ext cx="1946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Köszöntő felület, innen lehet navigálnia</a:t>
            </a:r>
          </a:p>
        </p:txBody>
      </p:sp>
    </p:spTree>
    <p:extLst>
      <p:ext uri="{BB962C8B-B14F-4D97-AF65-F5344CB8AC3E}">
        <p14:creationId xmlns:p14="http://schemas.microsoft.com/office/powerpoint/2010/main" val="112378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2072BF-3397-4DB3-93B8-70514D64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Kávéfajták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744DAD4-C81D-4B4B-A5E3-5371F3CFF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47" y="1926682"/>
            <a:ext cx="9737467" cy="487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A800FF-4FF0-4836-84EF-05AC9FE9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Interaktív felület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B7CAA6-F47E-46B7-AA34-0DF667F2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170" y="1915431"/>
            <a:ext cx="8675988" cy="466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45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928A28-0F4E-4B1F-8DED-E263A609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7D8911-B1BD-4FEC-AA7D-20825E12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2884BA-B208-4154-8DD7-E069F768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12192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90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E079A2-8F57-4365-AB73-609AAF643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prototípus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BC9815B-FE51-4B62-8FEE-A91F65598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740" y="-14513"/>
            <a:ext cx="7343260" cy="419869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179BD16-AC70-40DF-B9E1-97DA5EE6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370"/>
            <a:ext cx="7264866" cy="37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747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Kiskereskedelmi arculat</Template>
  <TotalTime>0</TotalTime>
  <Words>138</Words>
  <Application>Microsoft Office PowerPoint</Application>
  <PresentationFormat>Szélesvásznú</PresentationFormat>
  <Paragraphs>35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Calibri</vt:lpstr>
      <vt:lpstr>Tw Cen MT</vt:lpstr>
      <vt:lpstr>Tw Cen MT Condensed</vt:lpstr>
      <vt:lpstr>Wingdings 3</vt:lpstr>
      <vt:lpstr>Integrál</vt:lpstr>
      <vt:lpstr>Lucky kávézó </vt:lpstr>
      <vt:lpstr>Megrendelő követelményei</vt:lpstr>
      <vt:lpstr>Csapatunk </vt:lpstr>
      <vt:lpstr>Projekt tervezés folyamata</vt:lpstr>
      <vt:lpstr>Főoldal</vt:lpstr>
      <vt:lpstr>Kávéfajták weboldal</vt:lpstr>
      <vt:lpstr>Interaktív felület</vt:lpstr>
      <vt:lpstr>PowerPoint-bemutató</vt:lpstr>
      <vt:lpstr>prototípus</vt:lpstr>
      <vt:lpstr>Blog weboldal</vt:lpstr>
      <vt:lpstr>Github </vt:lpstr>
      <vt:lpstr>A weboldal linke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2023-11-14T12:23:26Z</dcterms:created>
  <dcterms:modified xsi:type="dcterms:W3CDTF">2023-11-20T13:32:05Z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